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4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6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2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3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5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3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561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60" r:id="rId5"/>
    <p:sldLayoutId id="2147483766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rowingtonpc.org.u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ree, grass, outdoor, slide&#10;&#10;Description automatically generated">
            <a:extLst>
              <a:ext uri="{FF2B5EF4-FFF2-40B4-BE49-F238E27FC236}">
                <a16:creationId xmlns:a16="http://schemas.microsoft.com/office/drawing/2014/main" id="{06E3D1E6-5226-4811-8466-BCFCB7CE2A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2410" b="8000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9FDB6-07B8-4433-9A4B-F2C84D91E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800" b="1" cap="none" spc="0" dirty="0"/>
              <a:t>ROWINGTON PARISH COUNCIL  PUBLIC CONSULTATION </a:t>
            </a:r>
            <a:br>
              <a:rPr lang="en-US" sz="1800" cap="none" spc="0" dirty="0"/>
            </a:br>
            <a:r>
              <a:rPr lang="en-US" sz="1800" b="1" cap="none" spc="0" dirty="0"/>
              <a:t>HAVE YOUR SAY</a:t>
            </a:r>
            <a:br>
              <a:rPr lang="en-US" sz="1800" cap="none" spc="0" dirty="0"/>
            </a:br>
            <a:r>
              <a:rPr lang="en-US" sz="1800" b="1" cap="none" spc="0" dirty="0"/>
              <a:t>ROWINGTON PLAYING FIELD –</a:t>
            </a:r>
            <a:br>
              <a:rPr lang="en-US" sz="1800" b="1" cap="none" spc="0" dirty="0"/>
            </a:br>
            <a:r>
              <a:rPr lang="en-US" sz="1800" b="1" cap="none" spc="0" dirty="0"/>
              <a:t>FUTURE PLANS</a:t>
            </a:r>
            <a:endParaRPr lang="en-US" sz="1800" cap="none" spc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F9BBE-59D2-4A80-8C48-4BB121C9F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137" y="2315183"/>
            <a:ext cx="4602152" cy="3815191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indent="-182880" algn="l">
              <a:lnSpc>
                <a:spcPct val="90000"/>
              </a:lnSpc>
              <a:spcAft>
                <a:spcPts val="1000"/>
              </a:spcAft>
              <a:buFont typeface="Garamond" pitchFamily="18" charset="0"/>
              <a:buChar char="◦"/>
            </a:pPr>
            <a:endParaRPr lang="en-US" sz="700" b="1" i="1" dirty="0">
              <a:solidFill>
                <a:schemeClr val="tx1"/>
              </a:solidFill>
              <a:effectLst/>
            </a:endParaRP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You are invited to a Public Consultation at Rowington Village Hall on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Thursday 24 March 2022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Call in between 7.00pm and 9.00pm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Rowington Parish Council is holding a Public Consultation on Thursday 24 March 2022 at Rowington Village Hall and all Parishioners are encouraged to attend</a:t>
            </a:r>
          </a:p>
          <a:p>
            <a:pPr algn="l">
              <a:lnSpc>
                <a:spcPct val="90000"/>
              </a:lnSpc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The Parish Council is currently considering the following proposed improvements to the Playing Field:</a:t>
            </a:r>
          </a:p>
          <a:p>
            <a:pPr algn="l">
              <a:lnSpc>
                <a:spcPct val="90000"/>
              </a:lnSpc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Play area improvements, outdoor adult gym equipment, community orchard space, wildflower planting for biodiversity and an all-weather footpath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 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Village Gateway Signage will also be considered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This is</a:t>
            </a:r>
            <a:r>
              <a:rPr lang="en-US" sz="17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1700" b="1" u="sng" dirty="0">
                <a:solidFill>
                  <a:schemeClr val="tx1"/>
                </a:solidFill>
                <a:effectLst/>
              </a:rPr>
              <a:t>your</a:t>
            </a:r>
            <a:r>
              <a:rPr lang="en-US" sz="17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1700" b="1" i="1" dirty="0">
                <a:solidFill>
                  <a:schemeClr val="tx1"/>
                </a:solidFill>
                <a:effectLst/>
              </a:rPr>
              <a:t>chance to put forward </a:t>
            </a:r>
            <a:r>
              <a:rPr lang="en-US" sz="1700" b="1" u="sng" dirty="0">
                <a:solidFill>
                  <a:schemeClr val="tx1"/>
                </a:solidFill>
                <a:effectLst/>
              </a:rPr>
              <a:t>your</a:t>
            </a:r>
            <a:r>
              <a:rPr lang="en-US" sz="17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1700" b="1" i="1" dirty="0">
                <a:solidFill>
                  <a:schemeClr val="tx1"/>
                </a:solidFill>
                <a:effectLst/>
              </a:rPr>
              <a:t>ideas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This is an informal drop in session and you can call in any time between 7.00pm and 9.00pm to share your views on the plans for the playing field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Light refreshments will be available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dirty="0">
                <a:solidFill>
                  <a:schemeClr val="tx1"/>
                </a:solidFill>
                <a:effectLst/>
              </a:rPr>
              <a:t>If you are unable to attend the meeting, please submit your views to </a:t>
            </a:r>
          </a:p>
          <a:p>
            <a:pPr algn="l">
              <a:lnSpc>
                <a:spcPct val="90000"/>
              </a:lnSpc>
              <a:spcAft>
                <a:spcPts val="1000"/>
              </a:spcAft>
            </a:pPr>
            <a:r>
              <a:rPr lang="en-US" sz="1700" b="1" i="1" u="none" strike="noStrike" dirty="0">
                <a:solidFill>
                  <a:schemeClr val="tx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clerk@rowingtonpc.org.uk</a:t>
            </a:r>
            <a:endParaRPr lang="en-US" sz="1700" b="1" i="1" dirty="0">
              <a:solidFill>
                <a:schemeClr val="tx1"/>
              </a:solidFill>
              <a:effectLst/>
            </a:endParaRPr>
          </a:p>
          <a:p>
            <a:pPr indent="-182880" algn="l">
              <a:lnSpc>
                <a:spcPct val="90000"/>
              </a:lnSpc>
              <a:buFont typeface="Garamond" pitchFamily="18" charset="0"/>
              <a:buChar char="◦"/>
            </a:pPr>
            <a:endParaRPr 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76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Garamond</vt:lpstr>
      <vt:lpstr>Sagona Book</vt:lpstr>
      <vt:lpstr>Sagona ExtraLight</vt:lpstr>
      <vt:lpstr>SavonVTI</vt:lpstr>
      <vt:lpstr>ROWINGTON PARISH COUNCIL  PUBLIC CONSULTATION  HAVE YOUR SAY ROWINGTON PLAYING FIELD – 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ROWINGTON PARISH COUNCIL - PUBLIC CONSULTATION  HAVE YOUR SAY  ROWINGTON PLAYING FIELD – FUTURE PLANS</dc:title>
  <dc:creator>Nicola Everall</dc:creator>
  <cp:lastModifiedBy>Nicola Everall</cp:lastModifiedBy>
  <cp:revision>8</cp:revision>
  <dcterms:created xsi:type="dcterms:W3CDTF">2022-02-11T13:56:04Z</dcterms:created>
  <dcterms:modified xsi:type="dcterms:W3CDTF">2022-02-14T18:05:32Z</dcterms:modified>
</cp:coreProperties>
</file>