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sldIdLst>
    <p:sldId id="257" r:id="rId2"/>
  </p:sldIdLst>
  <p:sldSz cx="9144000" cy="6858000" type="screen4x3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9B94F-CB64-47C4-A807-0F4EF24A3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EED490-FEC6-41E8-AA3D-74697BA7E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DECDD-1DDB-4CA1-BFF0-98EAB7E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97DD5-8F72-4909-B16B-0815B74F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81303-571A-4293-B6B3-14F592A0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729AE-10AF-4C2C-9532-29E63C556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3253C1-6D06-48B1-98A1-835027E94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04A0A-21B2-43F9-9DE4-E8163CC4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06F8A-DAE5-4166-A641-927E4D1C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51298-9991-43CF-A831-B775A8B72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0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67F858-2B67-499B-AE74-098DF7B76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3C565-6BAD-49FC-BBCC-B3094E86E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40637-4210-4E16-B132-DE7C45052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D5562-8D28-4645-80B3-47384536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CDED8-E07E-4EC3-A93B-68124902D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7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79531-72AD-4B64-9C74-FA013140C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4B0D0-E5E9-452B-BAA7-485CA7985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93C86-0DA0-4B93-BAF9-E8B1E327C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76C36-0A31-4E81-A1FE-4BB4F62B2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48EA6-0FEB-48B0-8E5D-8342AC03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F5F4-9B45-48A0-A775-D7998893A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D86AD-5CBA-4CF4-9144-5BD8761C5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1FE21-2D6E-4103-A37C-3327CD0CA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E34C9-2DFF-405A-82B3-D61C813AD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85B22-6B09-4E95-8B61-A3D9C34CD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0BE10-F439-4ADF-9DDD-479E59A09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380BB-DBB7-43FD-9DF5-EFBF0E75E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4EFCD-B3A1-4915-8F13-D8A6C9E4F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F592D-C718-4DFF-8B2F-6D7740D99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5ADC0-12FA-408A-8109-14106F25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4FD2D-37F1-467E-BBA5-DF31537BC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2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8690C-59CF-43CE-B0C6-F9BBDE89C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59556-958C-4226-827B-4936427F4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37B09-96F5-4FFC-AC03-47B78948F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5B0455-EE17-4B67-95DD-0228DC47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7DA053-D196-434E-9C8C-428571ECF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948618-67E9-4BA9-B88D-CADC8186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9BCD0-82EA-4387-9FDE-42DDC7E67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4C397-5B80-4569-971D-4F63A760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0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F8C0F-BB61-4A91-A4BC-0F508FE7A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89A88B-F80B-45CC-A5D1-3EC5D920E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865401-3560-49F9-91AA-F233FE87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828E1-8768-41BE-918E-38848E30A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0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AA622-C4F2-4A89-926D-1E182523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DED8D-ED0D-49CA-BABF-B8691FE3F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30C2D-41B1-42AD-B8A4-FFC8F73F9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0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7E224-2CC7-41DA-AC99-74720E925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4577F-7F21-40AF-93AE-A673B2B31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49847-B8C7-4125-96CC-96169E47D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EAA5B-F090-4E6C-8CD9-41745DFE2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B564E-369B-45F9-A477-3D396C65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A19BE-8C4C-4E8E-AC64-52374196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5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E3DDA-ECD7-4CB5-A6A3-2FF9FF0F3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7382B0-D158-4222-B56F-137042E30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0FE84-C299-4545-89FC-47A5447B1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95A6F-7494-4250-B54F-DB09F51A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120FE-8C3F-4F95-B078-7BCDCF087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69B48-CDAF-44F0-BA3D-9174666DA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8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24CB4-6111-44A3-A89F-5F3C18C91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737FC-3533-4BBB-A479-F6D1553C1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97FA5-7DA9-4136-A147-BF8584231A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7AA7F-BE72-4467-897E-7A302F46504F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F6054-6930-4DE0-A0E1-D205A6B12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F80C8-4F3A-4244-B956-1498B59D7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7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7A98F9-9056-41FA-8A35-21B283BE1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427" y="365125"/>
            <a:ext cx="3927922" cy="16387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1400" b="1" dirty="0"/>
              <a:t>ROWINGTON PARISH JUBILEE CELEBRATION</a:t>
            </a:r>
            <a:br>
              <a:rPr lang="en-US" sz="1400" b="1" dirty="0"/>
            </a:br>
            <a:r>
              <a:rPr lang="en-US" sz="1400" b="1" dirty="0"/>
              <a:t>SUNDAY 5 JUNE 2022</a:t>
            </a:r>
            <a:br>
              <a:rPr lang="en-US" sz="1400" b="1" dirty="0"/>
            </a:br>
            <a:r>
              <a:rPr lang="en-US" sz="1400" b="1" dirty="0"/>
              <a:t>2pm - 6pm</a:t>
            </a:r>
            <a:br>
              <a:rPr lang="en-US" sz="1400" b="1" dirty="0"/>
            </a:br>
            <a:r>
              <a:rPr lang="en-US" sz="1400" b="1" dirty="0"/>
              <a:t>Rowington Cricket Pitch</a:t>
            </a:r>
            <a:br>
              <a:rPr lang="en-US" sz="1400" b="1" dirty="0"/>
            </a:br>
            <a:r>
              <a:rPr lang="en-US" sz="1400" b="1" u="sng" dirty="0"/>
              <a:t>Rowington Parishioners </a:t>
            </a:r>
            <a:r>
              <a:rPr lang="en-US" sz="1400" b="1" dirty="0"/>
              <a:t>are invited to celebrate the Queen’s Platinum Jubilee</a:t>
            </a:r>
            <a:br>
              <a:rPr lang="en-US" sz="1400" dirty="0"/>
            </a:br>
            <a:endParaRPr lang="en-US" sz="1400" dirty="0"/>
          </a:p>
        </p:txBody>
      </p:sp>
      <p:pic>
        <p:nvPicPr>
          <p:cNvPr id="51" name="Picture Placeholder 50" descr="A picture containing text&#10;&#10;Description automatically generated">
            <a:extLst>
              <a:ext uri="{FF2B5EF4-FFF2-40B4-BE49-F238E27FC236}">
                <a16:creationId xmlns:a16="http://schemas.microsoft.com/office/drawing/2014/main" id="{F95B1622-40BC-485E-BA84-7B8D919603A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7" r="16382"/>
          <a:stretch/>
        </p:blipFill>
        <p:spPr>
          <a:xfrm>
            <a:off x="20" y="10"/>
            <a:ext cx="4587406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EB999-B6AF-4BFE-8EBC-429B55EAE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24528" y="1867711"/>
            <a:ext cx="4390821" cy="430925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ctr" defTabSz="914400"/>
            <a:r>
              <a:rPr lang="en-US" b="1" dirty="0"/>
              <a:t>Come along and join in the fun &amp; games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Tea, Coffee &amp; Cakes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Free Pizza &amp; a Drink for Children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Track Races &amp; Penalty Shoot Out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Childrens’ Fancy Dress &amp; Parade – Kings &amp; Queens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Food &amp; Bar available at Rowington Social Club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Music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Ferret Racing 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Stalls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Face Painting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Dog Show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Tombola 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Ice Cream/Candy Floss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Balloon Modelling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r>
              <a:rPr lang="en-US" dirty="0"/>
              <a:t>Bouncy Castle</a:t>
            </a:r>
          </a:p>
          <a:p>
            <a:pPr defTabSz="914400"/>
            <a:endParaRPr lang="en-US" dirty="0"/>
          </a:p>
          <a:p>
            <a:pPr defTabSz="914400"/>
            <a:endParaRPr lang="en-US" dirty="0"/>
          </a:p>
          <a:p>
            <a:pPr defTabSz="914400"/>
            <a:r>
              <a:rPr lang="en-US" dirty="0"/>
              <a:t>With special thanks to the Jubilee Committee Volunteers and The WI</a:t>
            </a:r>
          </a:p>
          <a:p>
            <a:pPr defTabSz="914400"/>
            <a:r>
              <a:rPr lang="en-US" dirty="0"/>
              <a:t>If you require further information, please contact Nicola Everall, Parish Clerk: clerk@rowingtonpc.org.uk or 07940 476727</a:t>
            </a:r>
          </a:p>
          <a:p>
            <a:pPr indent="-228600" defTabSz="914400"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281395-7F20-406F-A64E-78DAC055A81D}"/>
              </a:ext>
            </a:extLst>
          </p:cNvPr>
          <p:cNvSpPr txBox="1"/>
          <p:nvPr/>
        </p:nvSpPr>
        <p:spPr>
          <a:xfrm>
            <a:off x="1342417" y="5846323"/>
            <a:ext cx="32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062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</TotalTime>
  <Words>127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ROWINGTON PARISH JUBILEE CELEBRATION SUNDAY 5 JUNE 2022 2pm - 6pm Rowington Cricket Pitch Rowington Parishioners are invited to celebrate the Queen’s Platinum Jubilee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ROWINGTON PARISH JUBILEE CELEBRATION SUNDAY 5 JUNE 2022 2pm TO 6pm</dc:title>
  <dc:creator>Nicola Everall</dc:creator>
  <cp:lastModifiedBy>Nicola Everall</cp:lastModifiedBy>
  <cp:revision>25</cp:revision>
  <cp:lastPrinted>2022-03-23T11:22:49Z</cp:lastPrinted>
  <dcterms:created xsi:type="dcterms:W3CDTF">2022-02-26T11:18:27Z</dcterms:created>
  <dcterms:modified xsi:type="dcterms:W3CDTF">2022-03-23T11:24:21Z</dcterms:modified>
</cp:coreProperties>
</file>